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8" r:id="rId3"/>
    <p:sldId id="259"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CORRADINI" userId="b8c257b8-c2c3-4d10-8a5f-fd775f2370bd" providerId="ADAL" clId="{DA2F13A2-EB93-4CD8-B8EF-EE2AA7AEBD75}"/>
    <pc:docChg chg="custSel addSld delSld modSld">
      <pc:chgData name="Martina CORRADINI" userId="b8c257b8-c2c3-4d10-8a5f-fd775f2370bd" providerId="ADAL" clId="{DA2F13A2-EB93-4CD8-B8EF-EE2AA7AEBD75}" dt="2023-08-23T10:46:12.602" v="5095" actId="14100"/>
      <pc:docMkLst>
        <pc:docMk/>
      </pc:docMkLst>
      <pc:sldChg chg="modSp new mod">
        <pc:chgData name="Martina CORRADINI" userId="b8c257b8-c2c3-4d10-8a5f-fd775f2370bd" providerId="ADAL" clId="{DA2F13A2-EB93-4CD8-B8EF-EE2AA7AEBD75}" dt="2023-08-23T09:45:48.663" v="101" actId="20577"/>
        <pc:sldMkLst>
          <pc:docMk/>
          <pc:sldMk cId="2476157521" sldId="256"/>
        </pc:sldMkLst>
        <pc:spChg chg="mod">
          <ac:chgData name="Martina CORRADINI" userId="b8c257b8-c2c3-4d10-8a5f-fd775f2370bd" providerId="ADAL" clId="{DA2F13A2-EB93-4CD8-B8EF-EE2AA7AEBD75}" dt="2023-08-23T09:45:25.616" v="28"/>
          <ac:spMkLst>
            <pc:docMk/>
            <pc:sldMk cId="2476157521" sldId="256"/>
            <ac:spMk id="2" creationId="{15D82352-4F8B-4C96-AAE3-90DC2697277B}"/>
          </ac:spMkLst>
        </pc:spChg>
        <pc:spChg chg="mod">
          <ac:chgData name="Martina CORRADINI" userId="b8c257b8-c2c3-4d10-8a5f-fd775f2370bd" providerId="ADAL" clId="{DA2F13A2-EB93-4CD8-B8EF-EE2AA7AEBD75}" dt="2023-08-23T09:45:48.663" v="101" actId="20577"/>
          <ac:spMkLst>
            <pc:docMk/>
            <pc:sldMk cId="2476157521" sldId="256"/>
            <ac:spMk id="3" creationId="{4FFD1686-4F1E-449C-AC28-451A4C57ABFF}"/>
          </ac:spMkLst>
        </pc:spChg>
      </pc:sldChg>
      <pc:sldChg chg="modSp new del mod">
        <pc:chgData name="Martina CORRADINI" userId="b8c257b8-c2c3-4d10-8a5f-fd775f2370bd" providerId="ADAL" clId="{DA2F13A2-EB93-4CD8-B8EF-EE2AA7AEBD75}" dt="2023-08-23T09:46:36.567" v="141" actId="2696"/>
        <pc:sldMkLst>
          <pc:docMk/>
          <pc:sldMk cId="1373197168" sldId="257"/>
        </pc:sldMkLst>
        <pc:spChg chg="mod">
          <ac:chgData name="Martina CORRADINI" userId="b8c257b8-c2c3-4d10-8a5f-fd775f2370bd" providerId="ADAL" clId="{DA2F13A2-EB93-4CD8-B8EF-EE2AA7AEBD75}" dt="2023-08-23T09:46:15.391" v="139" actId="20577"/>
          <ac:spMkLst>
            <pc:docMk/>
            <pc:sldMk cId="1373197168" sldId="257"/>
            <ac:spMk id="2" creationId="{3A420627-77E2-4A7A-A2E3-880EF300495E}"/>
          </ac:spMkLst>
        </pc:spChg>
      </pc:sldChg>
      <pc:sldChg chg="addSp delSp modSp new mod">
        <pc:chgData name="Martina CORRADINI" userId="b8c257b8-c2c3-4d10-8a5f-fd775f2370bd" providerId="ADAL" clId="{DA2F13A2-EB93-4CD8-B8EF-EE2AA7AEBD75}" dt="2023-08-23T09:48:43.497" v="282" actId="208"/>
        <pc:sldMkLst>
          <pc:docMk/>
          <pc:sldMk cId="3890466630" sldId="258"/>
        </pc:sldMkLst>
        <pc:spChg chg="mod">
          <ac:chgData name="Martina CORRADINI" userId="b8c257b8-c2c3-4d10-8a5f-fd775f2370bd" providerId="ADAL" clId="{DA2F13A2-EB93-4CD8-B8EF-EE2AA7AEBD75}" dt="2023-08-23T09:46:52.327" v="189" actId="20577"/>
          <ac:spMkLst>
            <pc:docMk/>
            <pc:sldMk cId="3890466630" sldId="258"/>
            <ac:spMk id="2" creationId="{754F8838-6218-49F3-A937-EA0632448635}"/>
          </ac:spMkLst>
        </pc:spChg>
        <pc:spChg chg="del">
          <ac:chgData name="Martina CORRADINI" userId="b8c257b8-c2c3-4d10-8a5f-fd775f2370bd" providerId="ADAL" clId="{DA2F13A2-EB93-4CD8-B8EF-EE2AA7AEBD75}" dt="2023-08-23T09:47:09.705" v="190"/>
          <ac:spMkLst>
            <pc:docMk/>
            <pc:sldMk cId="3890466630" sldId="258"/>
            <ac:spMk id="3" creationId="{339BC533-A06B-4BBC-821A-9D99EE49A371}"/>
          </ac:spMkLst>
        </pc:spChg>
        <pc:spChg chg="mod">
          <ac:chgData name="Martina CORRADINI" userId="b8c257b8-c2c3-4d10-8a5f-fd775f2370bd" providerId="ADAL" clId="{DA2F13A2-EB93-4CD8-B8EF-EE2AA7AEBD75}" dt="2023-08-23T09:48:31.958" v="280" actId="20577"/>
          <ac:spMkLst>
            <pc:docMk/>
            <pc:sldMk cId="3890466630" sldId="258"/>
            <ac:spMk id="4" creationId="{6BB4FA46-DB96-450C-B9BC-E945B4286755}"/>
          </ac:spMkLst>
        </pc:spChg>
        <pc:spChg chg="add mod">
          <ac:chgData name="Martina CORRADINI" userId="b8c257b8-c2c3-4d10-8a5f-fd775f2370bd" providerId="ADAL" clId="{DA2F13A2-EB93-4CD8-B8EF-EE2AA7AEBD75}" dt="2023-08-23T09:47:48.371" v="196" actId="1582"/>
          <ac:spMkLst>
            <pc:docMk/>
            <pc:sldMk cId="3890466630" sldId="258"/>
            <ac:spMk id="6" creationId="{40C20BD7-6B12-4930-B782-A0315F6D5500}"/>
          </ac:spMkLst>
        </pc:spChg>
        <pc:picChg chg="add mod">
          <ac:chgData name="Martina CORRADINI" userId="b8c257b8-c2c3-4d10-8a5f-fd775f2370bd" providerId="ADAL" clId="{DA2F13A2-EB93-4CD8-B8EF-EE2AA7AEBD75}" dt="2023-08-23T09:47:16.943" v="192" actId="1076"/>
          <ac:picMkLst>
            <pc:docMk/>
            <pc:sldMk cId="3890466630" sldId="258"/>
            <ac:picMk id="5" creationId="{A43319E9-CF0C-461B-AF2E-F496D25B8007}"/>
          </ac:picMkLst>
        </pc:picChg>
        <pc:cxnChg chg="add mod">
          <ac:chgData name="Martina CORRADINI" userId="b8c257b8-c2c3-4d10-8a5f-fd775f2370bd" providerId="ADAL" clId="{DA2F13A2-EB93-4CD8-B8EF-EE2AA7AEBD75}" dt="2023-08-23T09:48:43.497" v="282" actId="208"/>
          <ac:cxnSpMkLst>
            <pc:docMk/>
            <pc:sldMk cId="3890466630" sldId="258"/>
            <ac:cxnSpMk id="8" creationId="{E018B922-EC23-4D04-9BC3-A6C571E39D76}"/>
          </ac:cxnSpMkLst>
        </pc:cxnChg>
      </pc:sldChg>
      <pc:sldChg chg="new del">
        <pc:chgData name="Martina CORRADINI" userId="b8c257b8-c2c3-4d10-8a5f-fd775f2370bd" providerId="ADAL" clId="{DA2F13A2-EB93-4CD8-B8EF-EE2AA7AEBD75}" dt="2023-08-23T09:53:01.891" v="284" actId="2696"/>
        <pc:sldMkLst>
          <pc:docMk/>
          <pc:sldMk cId="486964403" sldId="259"/>
        </pc:sldMkLst>
      </pc:sldChg>
      <pc:sldChg chg="addSp delSp modSp new mod">
        <pc:chgData name="Martina CORRADINI" userId="b8c257b8-c2c3-4d10-8a5f-fd775f2370bd" providerId="ADAL" clId="{DA2F13A2-EB93-4CD8-B8EF-EE2AA7AEBD75}" dt="2023-08-23T10:04:23.621" v="1545" actId="20577"/>
        <pc:sldMkLst>
          <pc:docMk/>
          <pc:sldMk cId="1487614015" sldId="259"/>
        </pc:sldMkLst>
        <pc:spChg chg="mod">
          <ac:chgData name="Martina CORRADINI" userId="b8c257b8-c2c3-4d10-8a5f-fd775f2370bd" providerId="ADAL" clId="{DA2F13A2-EB93-4CD8-B8EF-EE2AA7AEBD75}" dt="2023-08-23T10:04:23.621" v="1545" actId="20577"/>
          <ac:spMkLst>
            <pc:docMk/>
            <pc:sldMk cId="1487614015" sldId="259"/>
            <ac:spMk id="2" creationId="{E146D455-BAEA-48C5-A94A-27180848582B}"/>
          </ac:spMkLst>
        </pc:spChg>
        <pc:spChg chg="del">
          <ac:chgData name="Martina CORRADINI" userId="b8c257b8-c2c3-4d10-8a5f-fd775f2370bd" providerId="ADAL" clId="{DA2F13A2-EB93-4CD8-B8EF-EE2AA7AEBD75}" dt="2023-08-23T10:04:09.154" v="1540"/>
          <ac:spMkLst>
            <pc:docMk/>
            <pc:sldMk cId="1487614015" sldId="259"/>
            <ac:spMk id="3" creationId="{51F4FB87-43B8-4A93-8E2C-C78B1074E62A}"/>
          </ac:spMkLst>
        </pc:spChg>
        <pc:spChg chg="mod">
          <ac:chgData name="Martina CORRADINI" userId="b8c257b8-c2c3-4d10-8a5f-fd775f2370bd" providerId="ADAL" clId="{DA2F13A2-EB93-4CD8-B8EF-EE2AA7AEBD75}" dt="2023-08-23T10:04:20.637" v="1543" actId="14100"/>
          <ac:spMkLst>
            <pc:docMk/>
            <pc:sldMk cId="1487614015" sldId="259"/>
            <ac:spMk id="4" creationId="{C8F34FC2-A6B9-4C21-A7B1-CABC2FE6F989}"/>
          </ac:spMkLst>
        </pc:spChg>
        <pc:picChg chg="add mod">
          <ac:chgData name="Martina CORRADINI" userId="b8c257b8-c2c3-4d10-8a5f-fd775f2370bd" providerId="ADAL" clId="{DA2F13A2-EB93-4CD8-B8EF-EE2AA7AEBD75}" dt="2023-08-23T10:04:15.477" v="1542" actId="14100"/>
          <ac:picMkLst>
            <pc:docMk/>
            <pc:sldMk cId="1487614015" sldId="259"/>
            <ac:picMk id="5" creationId="{A8AE3302-74F9-4DD6-A26C-7C8076E92801}"/>
          </ac:picMkLst>
        </pc:picChg>
      </pc:sldChg>
      <pc:sldChg chg="addSp delSp modSp new del mod modClrScheme chgLayout">
        <pc:chgData name="Martina CORRADINI" userId="b8c257b8-c2c3-4d10-8a5f-fd775f2370bd" providerId="ADAL" clId="{DA2F13A2-EB93-4CD8-B8EF-EE2AA7AEBD75}" dt="2023-08-23T10:01:37.061" v="1378" actId="2696"/>
        <pc:sldMkLst>
          <pc:docMk/>
          <pc:sldMk cId="3568391896" sldId="260"/>
        </pc:sldMkLst>
        <pc:spChg chg="del mod ord">
          <ac:chgData name="Martina CORRADINI" userId="b8c257b8-c2c3-4d10-8a5f-fd775f2370bd" providerId="ADAL" clId="{DA2F13A2-EB93-4CD8-B8EF-EE2AA7AEBD75}" dt="2023-08-23T09:57:58.957" v="738" actId="700"/>
          <ac:spMkLst>
            <pc:docMk/>
            <pc:sldMk cId="3568391896" sldId="260"/>
            <ac:spMk id="2" creationId="{087A3C6B-B0B2-4720-AE06-E07A5D450E5A}"/>
          </ac:spMkLst>
        </pc:spChg>
        <pc:spChg chg="del mod ord">
          <ac:chgData name="Martina CORRADINI" userId="b8c257b8-c2c3-4d10-8a5f-fd775f2370bd" providerId="ADAL" clId="{DA2F13A2-EB93-4CD8-B8EF-EE2AA7AEBD75}" dt="2023-08-23T09:57:58.957" v="738" actId="700"/>
          <ac:spMkLst>
            <pc:docMk/>
            <pc:sldMk cId="3568391896" sldId="260"/>
            <ac:spMk id="3" creationId="{BF1892FD-33FD-4127-BDF1-99C41C8F21F6}"/>
          </ac:spMkLst>
        </pc:spChg>
        <pc:spChg chg="del mod ord">
          <ac:chgData name="Martina CORRADINI" userId="b8c257b8-c2c3-4d10-8a5f-fd775f2370bd" providerId="ADAL" clId="{DA2F13A2-EB93-4CD8-B8EF-EE2AA7AEBD75}" dt="2023-08-23T09:57:58.957" v="738" actId="700"/>
          <ac:spMkLst>
            <pc:docMk/>
            <pc:sldMk cId="3568391896" sldId="260"/>
            <ac:spMk id="4" creationId="{00F807DE-35B5-4B4D-AD51-C98D57F34F59}"/>
          </ac:spMkLst>
        </pc:spChg>
        <pc:spChg chg="add del mod ord">
          <ac:chgData name="Martina CORRADINI" userId="b8c257b8-c2c3-4d10-8a5f-fd775f2370bd" providerId="ADAL" clId="{DA2F13A2-EB93-4CD8-B8EF-EE2AA7AEBD75}" dt="2023-08-23T09:58:12.821" v="740" actId="478"/>
          <ac:spMkLst>
            <pc:docMk/>
            <pc:sldMk cId="3568391896" sldId="260"/>
            <ac:spMk id="5" creationId="{E847F26B-75BF-4408-8A40-B4D9E89F6D55}"/>
          </ac:spMkLst>
        </pc:spChg>
        <pc:spChg chg="add del mod ord">
          <ac:chgData name="Martina CORRADINI" userId="b8c257b8-c2c3-4d10-8a5f-fd775f2370bd" providerId="ADAL" clId="{DA2F13A2-EB93-4CD8-B8EF-EE2AA7AEBD75}" dt="2023-08-23T09:58:09.877" v="739" actId="478"/>
          <ac:spMkLst>
            <pc:docMk/>
            <pc:sldMk cId="3568391896" sldId="260"/>
            <ac:spMk id="6" creationId="{D1419999-D2FA-4955-A8A4-4701BDDA795C}"/>
          </ac:spMkLst>
        </pc:spChg>
        <pc:spChg chg="add del mod ord">
          <ac:chgData name="Martina CORRADINI" userId="b8c257b8-c2c3-4d10-8a5f-fd775f2370bd" providerId="ADAL" clId="{DA2F13A2-EB93-4CD8-B8EF-EE2AA7AEBD75}" dt="2023-08-23T09:58:15.709" v="741" actId="478"/>
          <ac:spMkLst>
            <pc:docMk/>
            <pc:sldMk cId="3568391896" sldId="260"/>
            <ac:spMk id="7" creationId="{0D4F1888-1617-46B6-8F67-6D13702C81F8}"/>
          </ac:spMkLst>
        </pc:spChg>
        <pc:spChg chg="add del mod ord">
          <ac:chgData name="Martina CORRADINI" userId="b8c257b8-c2c3-4d10-8a5f-fd775f2370bd" providerId="ADAL" clId="{DA2F13A2-EB93-4CD8-B8EF-EE2AA7AEBD75}" dt="2023-08-23T09:58:19.133" v="742" actId="478"/>
          <ac:spMkLst>
            <pc:docMk/>
            <pc:sldMk cId="3568391896" sldId="260"/>
            <ac:spMk id="8" creationId="{E6C8F979-8EC6-47DB-8125-670B2E04B7BE}"/>
          </ac:spMkLst>
        </pc:spChg>
        <pc:spChg chg="add mod ord">
          <ac:chgData name="Martina CORRADINI" userId="b8c257b8-c2c3-4d10-8a5f-fd775f2370bd" providerId="ADAL" clId="{DA2F13A2-EB93-4CD8-B8EF-EE2AA7AEBD75}" dt="2023-08-23T10:01:19.351" v="1376" actId="21"/>
          <ac:spMkLst>
            <pc:docMk/>
            <pc:sldMk cId="3568391896" sldId="260"/>
            <ac:spMk id="9" creationId="{4780E5E9-0EDE-4F15-8675-B2CA7AA6B522}"/>
          </ac:spMkLst>
        </pc:spChg>
        <pc:spChg chg="add del mod ord">
          <ac:chgData name="Martina CORRADINI" userId="b8c257b8-c2c3-4d10-8a5f-fd775f2370bd" providerId="ADAL" clId="{DA2F13A2-EB93-4CD8-B8EF-EE2AA7AEBD75}" dt="2023-08-23T10:01:06.245" v="1373" actId="478"/>
          <ac:spMkLst>
            <pc:docMk/>
            <pc:sldMk cId="3568391896" sldId="260"/>
            <ac:spMk id="10" creationId="{B1F05E66-6DC5-4014-B9CD-82EA788C74EF}"/>
          </ac:spMkLst>
        </pc:spChg>
        <pc:spChg chg="add del mod ord">
          <ac:chgData name="Martina CORRADINI" userId="b8c257b8-c2c3-4d10-8a5f-fd775f2370bd" providerId="ADAL" clId="{DA2F13A2-EB93-4CD8-B8EF-EE2AA7AEBD75}" dt="2023-08-23T09:58:21.981" v="743" actId="478"/>
          <ac:spMkLst>
            <pc:docMk/>
            <pc:sldMk cId="3568391896" sldId="260"/>
            <ac:spMk id="11" creationId="{0A348144-2DED-48B6-A002-6286EDCB0027}"/>
          </ac:spMkLst>
        </pc:spChg>
      </pc:sldChg>
      <pc:sldChg chg="delSp modSp new mod">
        <pc:chgData name="Martina CORRADINI" userId="b8c257b8-c2c3-4d10-8a5f-fd775f2370bd" providerId="ADAL" clId="{DA2F13A2-EB93-4CD8-B8EF-EE2AA7AEBD75}" dt="2023-08-23T10:03:47.102" v="1539" actId="20577"/>
        <pc:sldMkLst>
          <pc:docMk/>
          <pc:sldMk cId="1799445373" sldId="261"/>
        </pc:sldMkLst>
        <pc:spChg chg="del">
          <ac:chgData name="Martina CORRADINI" userId="b8c257b8-c2c3-4d10-8a5f-fd775f2370bd" providerId="ADAL" clId="{DA2F13A2-EB93-4CD8-B8EF-EE2AA7AEBD75}" dt="2023-08-23T10:01:40.237" v="1379" actId="478"/>
          <ac:spMkLst>
            <pc:docMk/>
            <pc:sldMk cId="1799445373" sldId="261"/>
            <ac:spMk id="2" creationId="{E5E8ED12-00EA-4B18-9BF2-58A20E4A693A}"/>
          </ac:spMkLst>
        </pc:spChg>
        <pc:spChg chg="mod">
          <ac:chgData name="Martina CORRADINI" userId="b8c257b8-c2c3-4d10-8a5f-fd775f2370bd" providerId="ADAL" clId="{DA2F13A2-EB93-4CD8-B8EF-EE2AA7AEBD75}" dt="2023-08-23T10:03:47.102" v="1539" actId="20577"/>
          <ac:spMkLst>
            <pc:docMk/>
            <pc:sldMk cId="1799445373" sldId="261"/>
            <ac:spMk id="3" creationId="{C828365E-70DC-47C1-BB56-BF79BF59415A}"/>
          </ac:spMkLst>
        </pc:spChg>
      </pc:sldChg>
      <pc:sldChg chg="addSp delSp modSp new mod">
        <pc:chgData name="Martina CORRADINI" userId="b8c257b8-c2c3-4d10-8a5f-fd775f2370bd" providerId="ADAL" clId="{DA2F13A2-EB93-4CD8-B8EF-EE2AA7AEBD75}" dt="2023-08-23T10:07:10.606" v="1665" actId="207"/>
        <pc:sldMkLst>
          <pc:docMk/>
          <pc:sldMk cId="3426433161" sldId="262"/>
        </pc:sldMkLst>
        <pc:spChg chg="mod">
          <ac:chgData name="Martina CORRADINI" userId="b8c257b8-c2c3-4d10-8a5f-fd775f2370bd" providerId="ADAL" clId="{DA2F13A2-EB93-4CD8-B8EF-EE2AA7AEBD75}" dt="2023-08-23T10:05:02.572" v="1578" actId="20577"/>
          <ac:spMkLst>
            <pc:docMk/>
            <pc:sldMk cId="3426433161" sldId="262"/>
            <ac:spMk id="2" creationId="{63A9B891-04D2-420F-A391-D4C6332871C6}"/>
          </ac:spMkLst>
        </pc:spChg>
        <pc:spChg chg="del">
          <ac:chgData name="Martina CORRADINI" userId="b8c257b8-c2c3-4d10-8a5f-fd775f2370bd" providerId="ADAL" clId="{DA2F13A2-EB93-4CD8-B8EF-EE2AA7AEBD75}" dt="2023-08-23T10:05:51.483" v="1658"/>
          <ac:spMkLst>
            <pc:docMk/>
            <pc:sldMk cId="3426433161" sldId="262"/>
            <ac:spMk id="3" creationId="{94A39973-809D-4495-B931-8135A3B5B796}"/>
          </ac:spMkLst>
        </pc:spChg>
        <pc:spChg chg="mod">
          <ac:chgData name="Martina CORRADINI" userId="b8c257b8-c2c3-4d10-8a5f-fd775f2370bd" providerId="ADAL" clId="{DA2F13A2-EB93-4CD8-B8EF-EE2AA7AEBD75}" dt="2023-08-23T10:05:42.061" v="1657" actId="20577"/>
          <ac:spMkLst>
            <pc:docMk/>
            <pc:sldMk cId="3426433161" sldId="262"/>
            <ac:spMk id="4" creationId="{92D96A93-0520-4631-BA5D-A46FAFFB5368}"/>
          </ac:spMkLst>
        </pc:spChg>
        <pc:spChg chg="add mod">
          <ac:chgData name="Martina CORRADINI" userId="b8c257b8-c2c3-4d10-8a5f-fd775f2370bd" providerId="ADAL" clId="{DA2F13A2-EB93-4CD8-B8EF-EE2AA7AEBD75}" dt="2023-08-23T10:07:10.606" v="1665" actId="207"/>
          <ac:spMkLst>
            <pc:docMk/>
            <pc:sldMk cId="3426433161" sldId="262"/>
            <ac:spMk id="6" creationId="{D8399D33-BDBB-451C-B0C0-D4AF8608ABDA}"/>
          </ac:spMkLst>
        </pc:spChg>
        <pc:picChg chg="add mod modCrop">
          <ac:chgData name="Martina CORRADINI" userId="b8c257b8-c2c3-4d10-8a5f-fd775f2370bd" providerId="ADAL" clId="{DA2F13A2-EB93-4CD8-B8EF-EE2AA7AEBD75}" dt="2023-08-23T10:06:07.341" v="1661" actId="732"/>
          <ac:picMkLst>
            <pc:docMk/>
            <pc:sldMk cId="3426433161" sldId="262"/>
            <ac:picMk id="5" creationId="{585108EC-97B8-4D41-9E4F-F01AA5829E48}"/>
          </ac:picMkLst>
        </pc:picChg>
      </pc:sldChg>
      <pc:sldChg chg="delSp modSp new mod">
        <pc:chgData name="Martina CORRADINI" userId="b8c257b8-c2c3-4d10-8a5f-fd775f2370bd" providerId="ADAL" clId="{DA2F13A2-EB93-4CD8-B8EF-EE2AA7AEBD75}" dt="2023-08-23T10:19:44.481" v="2630" actId="20577"/>
        <pc:sldMkLst>
          <pc:docMk/>
          <pc:sldMk cId="4274344448" sldId="263"/>
        </pc:sldMkLst>
        <pc:spChg chg="del">
          <ac:chgData name="Martina CORRADINI" userId="b8c257b8-c2c3-4d10-8a5f-fd775f2370bd" providerId="ADAL" clId="{DA2F13A2-EB93-4CD8-B8EF-EE2AA7AEBD75}" dt="2023-08-23T10:08:21.963" v="1667" actId="478"/>
          <ac:spMkLst>
            <pc:docMk/>
            <pc:sldMk cId="4274344448" sldId="263"/>
            <ac:spMk id="2" creationId="{9D5A69F1-F968-4F8F-9E3B-AE09A345975F}"/>
          </ac:spMkLst>
        </pc:spChg>
        <pc:spChg chg="mod">
          <ac:chgData name="Martina CORRADINI" userId="b8c257b8-c2c3-4d10-8a5f-fd775f2370bd" providerId="ADAL" clId="{DA2F13A2-EB93-4CD8-B8EF-EE2AA7AEBD75}" dt="2023-08-23T10:19:44.481" v="2630" actId="20577"/>
          <ac:spMkLst>
            <pc:docMk/>
            <pc:sldMk cId="4274344448" sldId="263"/>
            <ac:spMk id="3" creationId="{EEBF147F-E1F0-4ACF-93FA-504C90B6229D}"/>
          </ac:spMkLst>
        </pc:spChg>
      </pc:sldChg>
      <pc:sldChg chg="modSp new mod">
        <pc:chgData name="Martina CORRADINI" userId="b8c257b8-c2c3-4d10-8a5f-fd775f2370bd" providerId="ADAL" clId="{DA2F13A2-EB93-4CD8-B8EF-EE2AA7AEBD75}" dt="2023-08-23T10:24:36.219" v="3265" actId="20577"/>
        <pc:sldMkLst>
          <pc:docMk/>
          <pc:sldMk cId="1562278694" sldId="264"/>
        </pc:sldMkLst>
        <pc:spChg chg="mod">
          <ac:chgData name="Martina CORRADINI" userId="b8c257b8-c2c3-4d10-8a5f-fd775f2370bd" providerId="ADAL" clId="{DA2F13A2-EB93-4CD8-B8EF-EE2AA7AEBD75}" dt="2023-08-23T10:20:43.662" v="2697" actId="255"/>
          <ac:spMkLst>
            <pc:docMk/>
            <pc:sldMk cId="1562278694" sldId="264"/>
            <ac:spMk id="2" creationId="{2C702E47-8B14-468A-B4A3-4666E9970570}"/>
          </ac:spMkLst>
        </pc:spChg>
        <pc:spChg chg="mod">
          <ac:chgData name="Martina CORRADINI" userId="b8c257b8-c2c3-4d10-8a5f-fd775f2370bd" providerId="ADAL" clId="{DA2F13A2-EB93-4CD8-B8EF-EE2AA7AEBD75}" dt="2023-08-23T10:24:36.219" v="3265" actId="20577"/>
          <ac:spMkLst>
            <pc:docMk/>
            <pc:sldMk cId="1562278694" sldId="264"/>
            <ac:spMk id="3" creationId="{C47C47F2-B36A-46E6-8891-0D8E74225187}"/>
          </ac:spMkLst>
        </pc:spChg>
      </pc:sldChg>
      <pc:sldChg chg="modSp new mod">
        <pc:chgData name="Martina CORRADINI" userId="b8c257b8-c2c3-4d10-8a5f-fd775f2370bd" providerId="ADAL" clId="{DA2F13A2-EB93-4CD8-B8EF-EE2AA7AEBD75}" dt="2023-08-23T10:40:02.396" v="4554" actId="20577"/>
        <pc:sldMkLst>
          <pc:docMk/>
          <pc:sldMk cId="1544840914" sldId="265"/>
        </pc:sldMkLst>
        <pc:spChg chg="mod">
          <ac:chgData name="Martina CORRADINI" userId="b8c257b8-c2c3-4d10-8a5f-fd775f2370bd" providerId="ADAL" clId="{DA2F13A2-EB93-4CD8-B8EF-EE2AA7AEBD75}" dt="2023-08-23T10:29:27.192" v="3682" actId="20577"/>
          <ac:spMkLst>
            <pc:docMk/>
            <pc:sldMk cId="1544840914" sldId="265"/>
            <ac:spMk id="2" creationId="{6C27606B-C918-46BD-B04F-C964D1A64BED}"/>
          </ac:spMkLst>
        </pc:spChg>
        <pc:spChg chg="mod">
          <ac:chgData name="Martina CORRADINI" userId="b8c257b8-c2c3-4d10-8a5f-fd775f2370bd" providerId="ADAL" clId="{DA2F13A2-EB93-4CD8-B8EF-EE2AA7AEBD75}" dt="2023-08-23T10:40:02.396" v="4554" actId="20577"/>
          <ac:spMkLst>
            <pc:docMk/>
            <pc:sldMk cId="1544840914" sldId="265"/>
            <ac:spMk id="3" creationId="{DBB2E037-79F9-4901-A743-A26887EEC91C}"/>
          </ac:spMkLst>
        </pc:spChg>
      </pc:sldChg>
      <pc:sldChg chg="modSp new mod">
        <pc:chgData name="Martina CORRADINI" userId="b8c257b8-c2c3-4d10-8a5f-fd775f2370bd" providerId="ADAL" clId="{DA2F13A2-EB93-4CD8-B8EF-EE2AA7AEBD75}" dt="2023-08-23T10:33:43.026" v="4163" actId="20577"/>
        <pc:sldMkLst>
          <pc:docMk/>
          <pc:sldMk cId="2702492945" sldId="266"/>
        </pc:sldMkLst>
        <pc:spChg chg="mod">
          <ac:chgData name="Martina CORRADINI" userId="b8c257b8-c2c3-4d10-8a5f-fd775f2370bd" providerId="ADAL" clId="{DA2F13A2-EB93-4CD8-B8EF-EE2AA7AEBD75}" dt="2023-08-23T10:30:36.829" v="3703" actId="255"/>
          <ac:spMkLst>
            <pc:docMk/>
            <pc:sldMk cId="2702492945" sldId="266"/>
            <ac:spMk id="2" creationId="{5921B986-788F-407C-9E68-4F4A443E6A99}"/>
          </ac:spMkLst>
        </pc:spChg>
        <pc:spChg chg="mod">
          <ac:chgData name="Martina CORRADINI" userId="b8c257b8-c2c3-4d10-8a5f-fd775f2370bd" providerId="ADAL" clId="{DA2F13A2-EB93-4CD8-B8EF-EE2AA7AEBD75}" dt="2023-08-23T10:33:43.026" v="4163" actId="20577"/>
          <ac:spMkLst>
            <pc:docMk/>
            <pc:sldMk cId="2702492945" sldId="266"/>
            <ac:spMk id="3" creationId="{D8EFF7E9-7BD1-4BDE-9A1F-2FF69D5A5667}"/>
          </ac:spMkLst>
        </pc:spChg>
      </pc:sldChg>
      <pc:sldChg chg="addSp delSp modSp new mod modClrScheme chgLayout">
        <pc:chgData name="Martina CORRADINI" userId="b8c257b8-c2c3-4d10-8a5f-fd775f2370bd" providerId="ADAL" clId="{DA2F13A2-EB93-4CD8-B8EF-EE2AA7AEBD75}" dt="2023-08-23T10:43:03.576" v="4795" actId="255"/>
        <pc:sldMkLst>
          <pc:docMk/>
          <pc:sldMk cId="3974607128" sldId="267"/>
        </pc:sldMkLst>
        <pc:spChg chg="del mod ord">
          <ac:chgData name="Martina CORRADINI" userId="b8c257b8-c2c3-4d10-8a5f-fd775f2370bd" providerId="ADAL" clId="{DA2F13A2-EB93-4CD8-B8EF-EE2AA7AEBD75}" dt="2023-08-23T10:34:13.850" v="4165" actId="700"/>
          <ac:spMkLst>
            <pc:docMk/>
            <pc:sldMk cId="3974607128" sldId="267"/>
            <ac:spMk id="2" creationId="{B0DE17E9-099E-4DA7-A6AD-C9BB60E6167F}"/>
          </ac:spMkLst>
        </pc:spChg>
        <pc:spChg chg="del mod ord">
          <ac:chgData name="Martina CORRADINI" userId="b8c257b8-c2c3-4d10-8a5f-fd775f2370bd" providerId="ADAL" clId="{DA2F13A2-EB93-4CD8-B8EF-EE2AA7AEBD75}" dt="2023-08-23T10:34:13.850" v="4165" actId="700"/>
          <ac:spMkLst>
            <pc:docMk/>
            <pc:sldMk cId="3974607128" sldId="267"/>
            <ac:spMk id="3" creationId="{0C743D3F-9E44-4D7C-89EF-8571679C111C}"/>
          </ac:spMkLst>
        </pc:spChg>
        <pc:spChg chg="add mod ord">
          <ac:chgData name="Martina CORRADINI" userId="b8c257b8-c2c3-4d10-8a5f-fd775f2370bd" providerId="ADAL" clId="{DA2F13A2-EB93-4CD8-B8EF-EE2AA7AEBD75}" dt="2023-08-23T10:43:03.576" v="4795" actId="255"/>
          <ac:spMkLst>
            <pc:docMk/>
            <pc:sldMk cId="3974607128" sldId="267"/>
            <ac:spMk id="4" creationId="{38F77C4F-CF2B-4E93-A59E-35567BCF3473}"/>
          </ac:spMkLst>
        </pc:spChg>
        <pc:spChg chg="add del mod ord">
          <ac:chgData name="Martina CORRADINI" userId="b8c257b8-c2c3-4d10-8a5f-fd775f2370bd" providerId="ADAL" clId="{DA2F13A2-EB93-4CD8-B8EF-EE2AA7AEBD75}" dt="2023-08-23T10:36:15.705" v="4526"/>
          <ac:spMkLst>
            <pc:docMk/>
            <pc:sldMk cId="3974607128" sldId="267"/>
            <ac:spMk id="5" creationId="{DC0C83BA-28E3-4475-8B90-44BEC4F3A293}"/>
          </ac:spMkLst>
        </pc:spChg>
        <pc:spChg chg="add mod ord">
          <ac:chgData name="Martina CORRADINI" userId="b8c257b8-c2c3-4d10-8a5f-fd775f2370bd" providerId="ADAL" clId="{DA2F13A2-EB93-4CD8-B8EF-EE2AA7AEBD75}" dt="2023-08-23T10:36:01.075" v="4525" actId="20577"/>
          <ac:spMkLst>
            <pc:docMk/>
            <pc:sldMk cId="3974607128" sldId="267"/>
            <ac:spMk id="6" creationId="{6909FA75-3339-404B-A83E-83C4E8DD7728}"/>
          </ac:spMkLst>
        </pc:spChg>
        <pc:spChg chg="add del mod">
          <ac:chgData name="Martina CORRADINI" userId="b8c257b8-c2c3-4d10-8a5f-fd775f2370bd" providerId="ADAL" clId="{DA2F13A2-EB93-4CD8-B8EF-EE2AA7AEBD75}" dt="2023-08-23T10:37:04.729" v="4529" actId="22"/>
          <ac:spMkLst>
            <pc:docMk/>
            <pc:sldMk cId="3974607128" sldId="267"/>
            <ac:spMk id="9" creationId="{3607E0CE-91AE-457A-A2FE-89EFF3A54CE1}"/>
          </ac:spMkLst>
        </pc:spChg>
        <pc:spChg chg="add mod">
          <ac:chgData name="Martina CORRADINI" userId="b8c257b8-c2c3-4d10-8a5f-fd775f2370bd" providerId="ADAL" clId="{DA2F13A2-EB93-4CD8-B8EF-EE2AA7AEBD75}" dt="2023-08-23T10:37:55.042" v="4538" actId="207"/>
          <ac:spMkLst>
            <pc:docMk/>
            <pc:sldMk cId="3974607128" sldId="267"/>
            <ac:spMk id="12" creationId="{3A2FC8A5-50D2-42BA-B77D-F76BE66BB1E0}"/>
          </ac:spMkLst>
        </pc:spChg>
        <pc:picChg chg="add del mod modCrop">
          <ac:chgData name="Martina CORRADINI" userId="b8c257b8-c2c3-4d10-8a5f-fd775f2370bd" providerId="ADAL" clId="{DA2F13A2-EB93-4CD8-B8EF-EE2AA7AEBD75}" dt="2023-08-23T10:36:34.260" v="4528" actId="478"/>
          <ac:picMkLst>
            <pc:docMk/>
            <pc:sldMk cId="3974607128" sldId="267"/>
            <ac:picMk id="7" creationId="{E086A864-861C-4C9B-9FE2-95C0F71CDB08}"/>
          </ac:picMkLst>
        </pc:picChg>
        <pc:picChg chg="add mod ord modCrop">
          <ac:chgData name="Martina CORRADINI" userId="b8c257b8-c2c3-4d10-8a5f-fd775f2370bd" providerId="ADAL" clId="{DA2F13A2-EB93-4CD8-B8EF-EE2AA7AEBD75}" dt="2023-08-23T10:37:30.146" v="4534" actId="1076"/>
          <ac:picMkLst>
            <pc:docMk/>
            <pc:sldMk cId="3974607128" sldId="267"/>
            <ac:picMk id="11" creationId="{A8336A4F-A3AF-42E8-9445-F3568A1B84EA}"/>
          </ac:picMkLst>
        </pc:picChg>
      </pc:sldChg>
      <pc:sldChg chg="delSp modSp new mod">
        <pc:chgData name="Martina CORRADINI" userId="b8c257b8-c2c3-4d10-8a5f-fd775f2370bd" providerId="ADAL" clId="{DA2F13A2-EB93-4CD8-B8EF-EE2AA7AEBD75}" dt="2023-08-23T10:46:12.602" v="5095" actId="14100"/>
        <pc:sldMkLst>
          <pc:docMk/>
          <pc:sldMk cId="4019894034" sldId="268"/>
        </pc:sldMkLst>
        <pc:spChg chg="del">
          <ac:chgData name="Martina CORRADINI" userId="b8c257b8-c2c3-4d10-8a5f-fd775f2370bd" providerId="ADAL" clId="{DA2F13A2-EB93-4CD8-B8EF-EE2AA7AEBD75}" dt="2023-08-23T10:45:57.851" v="5081" actId="478"/>
          <ac:spMkLst>
            <pc:docMk/>
            <pc:sldMk cId="4019894034" sldId="268"/>
            <ac:spMk id="2" creationId="{1132A2D3-6832-49B7-B323-529BBDF38D84}"/>
          </ac:spMkLst>
        </pc:spChg>
        <pc:spChg chg="mod">
          <ac:chgData name="Martina CORRADINI" userId="b8c257b8-c2c3-4d10-8a5f-fd775f2370bd" providerId="ADAL" clId="{DA2F13A2-EB93-4CD8-B8EF-EE2AA7AEBD75}" dt="2023-08-23T10:46:12.602" v="5095" actId="14100"/>
          <ac:spMkLst>
            <pc:docMk/>
            <pc:sldMk cId="4019894034" sldId="268"/>
            <ac:spMk id="3" creationId="{9DB39DDD-DB94-4542-B7B5-8277468D841B}"/>
          </ac:spMkLst>
        </pc:spChg>
      </pc:sldChg>
      <pc:sldMasterChg chg="addSldLayout">
        <pc:chgData name="Martina CORRADINI" userId="b8c257b8-c2c3-4d10-8a5f-fd775f2370bd" providerId="ADAL" clId="{DA2F13A2-EB93-4CD8-B8EF-EE2AA7AEBD75}" dt="2023-08-23T09:43:27.380" v="0" actId="680"/>
        <pc:sldMasterMkLst>
          <pc:docMk/>
          <pc:sldMasterMk cId="981255752" sldId="2147483648"/>
        </pc:sldMasterMkLst>
        <pc:sldLayoutChg chg="add">
          <pc:chgData name="Martina CORRADINI" userId="b8c257b8-c2c3-4d10-8a5f-fd775f2370bd" providerId="ADAL" clId="{DA2F13A2-EB93-4CD8-B8EF-EE2AA7AEBD75}" dt="2023-08-23T09:43:27.380" v="0" actId="680"/>
          <pc:sldLayoutMkLst>
            <pc:docMk/>
            <pc:sldMasterMk cId="981255752" sldId="2147483648"/>
            <pc:sldLayoutMk cId="1677334576"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287803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156425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3104305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66121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294979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541236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823927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3134535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423642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3691715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15667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3673659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292638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989035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180281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8/23/2023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1687865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extLst>
      <p:ext uri="{BB962C8B-B14F-4D97-AF65-F5344CB8AC3E}">
        <p14:creationId xmlns:p14="http://schemas.microsoft.com/office/powerpoint/2010/main" val="3929903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8/23/2023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extLst>
      <p:ext uri="{BB962C8B-B14F-4D97-AF65-F5344CB8AC3E}">
        <p14:creationId xmlns:p14="http://schemas.microsoft.com/office/powerpoint/2010/main" val="443311251"/>
      </p:ext>
    </p:extLst>
  </p:cSld>
  <p:clrMap bg1="dk1" tx1="lt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learning.unibs.it/course/view.php?id=23064"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corsi.unibs.it/it/medicinaechirurgia/tirocin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forms.office.com/pages/responsepage.aspx?id=I6_I1X1Sj0mUtfl0X-46_IBGjYQS1WJJlLmmhpVy1ZBUREtBUVBFUFNDSkFYS1ZKNFZNOVFGOENQUi4u"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D82352-4F8B-4C96-AAE3-90DC2697277B}"/>
              </a:ext>
            </a:extLst>
          </p:cNvPr>
          <p:cNvSpPr>
            <a:spLocks noGrp="1"/>
          </p:cNvSpPr>
          <p:nvPr>
            <p:ph type="ctrTitle"/>
          </p:nvPr>
        </p:nvSpPr>
        <p:spPr/>
        <p:txBody>
          <a:bodyPr/>
          <a:lstStyle/>
          <a:p>
            <a:r>
              <a:rPr lang="it-IT" dirty="0"/>
              <a:t>AFP a scelta</a:t>
            </a:r>
          </a:p>
        </p:txBody>
      </p:sp>
      <p:sp>
        <p:nvSpPr>
          <p:cNvPr id="3" name="Sottotitolo 2">
            <a:extLst>
              <a:ext uri="{FF2B5EF4-FFF2-40B4-BE49-F238E27FC236}">
                <a16:creationId xmlns:a16="http://schemas.microsoft.com/office/drawing/2014/main" id="{4FFD1686-4F1E-449C-AC28-451A4C57ABFF}"/>
              </a:ext>
            </a:extLst>
          </p:cNvPr>
          <p:cNvSpPr>
            <a:spLocks noGrp="1"/>
          </p:cNvSpPr>
          <p:nvPr>
            <p:ph type="subTitle" idx="1"/>
          </p:nvPr>
        </p:nvSpPr>
        <p:spPr/>
        <p:txBody>
          <a:bodyPr/>
          <a:lstStyle/>
          <a:p>
            <a:r>
              <a:rPr lang="it-IT" dirty="0"/>
              <a:t>Step da seguire per poter svolgere </a:t>
            </a:r>
            <a:r>
              <a:rPr lang="it-IT" dirty="0" err="1"/>
              <a:t>afp</a:t>
            </a:r>
            <a:r>
              <a:rPr lang="it-IT" dirty="0"/>
              <a:t> a scelta presso enti convenzionati</a:t>
            </a:r>
          </a:p>
          <a:p>
            <a:endParaRPr lang="it-IT" dirty="0"/>
          </a:p>
        </p:txBody>
      </p:sp>
    </p:spTree>
    <p:extLst>
      <p:ext uri="{BB962C8B-B14F-4D97-AF65-F5344CB8AC3E}">
        <p14:creationId xmlns:p14="http://schemas.microsoft.com/office/powerpoint/2010/main" val="2476157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8F77C4F-CF2B-4E93-A59E-35567BCF3473}"/>
              </a:ext>
            </a:extLst>
          </p:cNvPr>
          <p:cNvSpPr>
            <a:spLocks noGrp="1"/>
          </p:cNvSpPr>
          <p:nvPr>
            <p:ph type="title"/>
          </p:nvPr>
        </p:nvSpPr>
        <p:spPr/>
        <p:txBody>
          <a:bodyPr>
            <a:normAutofit/>
          </a:bodyPr>
          <a:lstStyle/>
          <a:p>
            <a:r>
              <a:rPr lang="it-IT" sz="2800" dirty="0"/>
              <a:t>Dichiarazione sostitutiva</a:t>
            </a:r>
          </a:p>
        </p:txBody>
      </p:sp>
      <p:sp>
        <p:nvSpPr>
          <p:cNvPr id="6" name="Segnaposto testo 5">
            <a:extLst>
              <a:ext uri="{FF2B5EF4-FFF2-40B4-BE49-F238E27FC236}">
                <a16:creationId xmlns:a16="http://schemas.microsoft.com/office/drawing/2014/main" id="{6909FA75-3339-404B-A83E-83C4E8DD7728}"/>
              </a:ext>
            </a:extLst>
          </p:cNvPr>
          <p:cNvSpPr>
            <a:spLocks noGrp="1"/>
          </p:cNvSpPr>
          <p:nvPr>
            <p:ph type="body" sz="half" idx="2"/>
          </p:nvPr>
        </p:nvSpPr>
        <p:spPr/>
        <p:txBody>
          <a:bodyPr/>
          <a:lstStyle/>
          <a:p>
            <a:r>
              <a:rPr lang="it-IT" dirty="0"/>
              <a:t>Trovate il modulo all’interno della comunità didattica dedicata agli AFP a scelta nella sezione «Compilazione dichiarazione sostitutiva».</a:t>
            </a:r>
          </a:p>
          <a:p>
            <a:r>
              <a:rPr lang="it-IT" dirty="0"/>
              <a:t>La dichiarazione deve essere compilata in tutte le sue parti e firmata dall’interessato.</a:t>
            </a:r>
          </a:p>
        </p:txBody>
      </p:sp>
      <p:pic>
        <p:nvPicPr>
          <p:cNvPr id="11" name="Segnaposto immagine 10">
            <a:extLst>
              <a:ext uri="{FF2B5EF4-FFF2-40B4-BE49-F238E27FC236}">
                <a16:creationId xmlns:a16="http://schemas.microsoft.com/office/drawing/2014/main" id="{A8336A4F-A3AF-42E8-9445-F3568A1B84EA}"/>
              </a:ext>
            </a:extLst>
          </p:cNvPr>
          <p:cNvPicPr>
            <a:picLocks noGrp="1" noChangeAspect="1"/>
          </p:cNvPicPr>
          <p:nvPr>
            <p:ph type="pic" idx="1"/>
          </p:nvPr>
        </p:nvPicPr>
        <p:blipFill rotWithShape="1">
          <a:blip r:embed="rId2"/>
          <a:stretch/>
        </p:blipFill>
        <p:spPr>
          <a:xfrm>
            <a:off x="6312752" y="2798618"/>
            <a:ext cx="5782002" cy="1948874"/>
          </a:xfrm>
        </p:spPr>
      </p:pic>
      <p:sp>
        <p:nvSpPr>
          <p:cNvPr id="12" name="Rettangolo 11">
            <a:extLst>
              <a:ext uri="{FF2B5EF4-FFF2-40B4-BE49-F238E27FC236}">
                <a16:creationId xmlns:a16="http://schemas.microsoft.com/office/drawing/2014/main" id="{3A2FC8A5-50D2-42BA-B77D-F76BE66BB1E0}"/>
              </a:ext>
            </a:extLst>
          </p:cNvPr>
          <p:cNvSpPr/>
          <p:nvPr/>
        </p:nvSpPr>
        <p:spPr>
          <a:xfrm>
            <a:off x="6507332" y="3773055"/>
            <a:ext cx="4529714" cy="75455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74607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DB39DDD-DB94-4542-B7B5-8277468D841B}"/>
              </a:ext>
            </a:extLst>
          </p:cNvPr>
          <p:cNvSpPr>
            <a:spLocks noGrp="1"/>
          </p:cNvSpPr>
          <p:nvPr>
            <p:ph idx="1"/>
          </p:nvPr>
        </p:nvSpPr>
        <p:spPr>
          <a:xfrm>
            <a:off x="843380" y="985422"/>
            <a:ext cx="9206474" cy="5262978"/>
          </a:xfrm>
        </p:spPr>
        <p:txBody>
          <a:bodyPr/>
          <a:lstStyle/>
          <a:p>
            <a:r>
              <a:rPr lang="it-IT" dirty="0"/>
              <a:t>Il modulo di richiesta firmato deve essere conservato (anche in formato pdf). Vi consigliamo di archiviare il modulo nella comunità didattica dedicata agli AFP a scelta nella sezione «caricamento AFP svolta e registrata».</a:t>
            </a:r>
          </a:p>
          <a:p>
            <a:endParaRPr lang="it-IT" dirty="0"/>
          </a:p>
          <a:p>
            <a:endParaRPr lang="it-IT" dirty="0"/>
          </a:p>
          <a:p>
            <a:pPr marL="0" indent="0">
              <a:buNone/>
            </a:pPr>
            <a:endParaRPr lang="it-IT" dirty="0"/>
          </a:p>
          <a:p>
            <a:pPr marL="0" indent="0">
              <a:buNone/>
            </a:pPr>
            <a:r>
              <a:rPr lang="it-IT" dirty="0"/>
              <a:t>Per qualsiasi necessità potete contattare l’ufficio Ciclo Unico Area Medica tramite ticket utilizzando la seguente categoria:	</a:t>
            </a:r>
          </a:p>
          <a:p>
            <a:pPr marL="0" indent="0">
              <a:buNone/>
            </a:pPr>
            <a:r>
              <a:rPr lang="it-IT" dirty="0"/>
              <a:t>Tirocini e Placement </a:t>
            </a:r>
            <a:r>
              <a:rPr lang="it-IT" dirty="0">
                <a:sym typeface="Wingdings" panose="05000000000000000000" pitchFamily="2" charset="2"/>
              </a:rPr>
              <a:t> Tirocinio Curriculare  Medicina corsi ciclo unico</a:t>
            </a:r>
            <a:endParaRPr lang="it-IT" dirty="0"/>
          </a:p>
          <a:p>
            <a:endParaRPr lang="it-IT" dirty="0"/>
          </a:p>
        </p:txBody>
      </p:sp>
    </p:spTree>
    <p:extLst>
      <p:ext uri="{BB962C8B-B14F-4D97-AF65-F5344CB8AC3E}">
        <p14:creationId xmlns:p14="http://schemas.microsoft.com/office/powerpoint/2010/main" val="401989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4F8838-6218-49F3-A937-EA0632448635}"/>
              </a:ext>
            </a:extLst>
          </p:cNvPr>
          <p:cNvSpPr>
            <a:spLocks noGrp="1"/>
          </p:cNvSpPr>
          <p:nvPr>
            <p:ph type="title"/>
          </p:nvPr>
        </p:nvSpPr>
        <p:spPr/>
        <p:txBody>
          <a:bodyPr/>
          <a:lstStyle/>
          <a:p>
            <a:r>
              <a:rPr lang="it-IT" dirty="0"/>
              <a:t>1. Entrare nella comunità didattica </a:t>
            </a:r>
          </a:p>
        </p:txBody>
      </p:sp>
      <p:sp>
        <p:nvSpPr>
          <p:cNvPr id="4" name="Segnaposto testo 3">
            <a:extLst>
              <a:ext uri="{FF2B5EF4-FFF2-40B4-BE49-F238E27FC236}">
                <a16:creationId xmlns:a16="http://schemas.microsoft.com/office/drawing/2014/main" id="{6BB4FA46-DB96-450C-B9BC-E945B4286755}"/>
              </a:ext>
            </a:extLst>
          </p:cNvPr>
          <p:cNvSpPr>
            <a:spLocks noGrp="1"/>
          </p:cNvSpPr>
          <p:nvPr>
            <p:ph type="body" sz="half" idx="2"/>
          </p:nvPr>
        </p:nvSpPr>
        <p:spPr/>
        <p:txBody>
          <a:bodyPr/>
          <a:lstStyle/>
          <a:p>
            <a:endParaRPr lang="it-IT" dirty="0"/>
          </a:p>
          <a:p>
            <a:r>
              <a:rPr lang="it-IT" dirty="0"/>
              <a:t>CLICCA QUI</a:t>
            </a:r>
          </a:p>
          <a:p>
            <a:endParaRPr lang="it-IT" dirty="0"/>
          </a:p>
          <a:p>
            <a:r>
              <a:rPr lang="it-IT" dirty="0">
                <a:hlinkClick r:id="rId2"/>
              </a:rPr>
              <a:t>Comunità didattica AFP a scelta</a:t>
            </a:r>
            <a:endParaRPr lang="it-IT" dirty="0"/>
          </a:p>
        </p:txBody>
      </p:sp>
      <p:pic>
        <p:nvPicPr>
          <p:cNvPr id="5" name="Segnaposto immagine 18">
            <a:extLst>
              <a:ext uri="{FF2B5EF4-FFF2-40B4-BE49-F238E27FC236}">
                <a16:creationId xmlns:a16="http://schemas.microsoft.com/office/drawing/2014/main" id="{A43319E9-CF0C-461B-AF2E-F496D25B8007}"/>
              </a:ext>
            </a:extLst>
          </p:cNvPr>
          <p:cNvPicPr>
            <a:picLocks noGrp="1" noChangeAspect="1"/>
          </p:cNvPicPr>
          <p:nvPr>
            <p:ph idx="1"/>
          </p:nvPr>
        </p:nvPicPr>
        <p:blipFill rotWithShape="1">
          <a:blip r:embed="rId3"/>
          <a:srcRect l="-524" r="5499"/>
          <a:stretch/>
        </p:blipFill>
        <p:spPr>
          <a:xfrm>
            <a:off x="5219729" y="1945892"/>
            <a:ext cx="6560937" cy="4078987"/>
          </a:xfrm>
        </p:spPr>
      </p:pic>
      <p:sp>
        <p:nvSpPr>
          <p:cNvPr id="6" name="Rettangolo 5">
            <a:extLst>
              <a:ext uri="{FF2B5EF4-FFF2-40B4-BE49-F238E27FC236}">
                <a16:creationId xmlns:a16="http://schemas.microsoft.com/office/drawing/2014/main" id="{40C20BD7-6B12-4930-B782-A0315F6D5500}"/>
              </a:ext>
            </a:extLst>
          </p:cNvPr>
          <p:cNvSpPr/>
          <p:nvPr/>
        </p:nvSpPr>
        <p:spPr>
          <a:xfrm>
            <a:off x="5477522" y="5681709"/>
            <a:ext cx="1491449" cy="27520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 name="Connettore 2 7">
            <a:extLst>
              <a:ext uri="{FF2B5EF4-FFF2-40B4-BE49-F238E27FC236}">
                <a16:creationId xmlns:a16="http://schemas.microsoft.com/office/drawing/2014/main" id="{E018B922-EC23-4D04-9BC3-A6C571E39D76}"/>
              </a:ext>
            </a:extLst>
          </p:cNvPr>
          <p:cNvCxnSpPr/>
          <p:nvPr/>
        </p:nvCxnSpPr>
        <p:spPr>
          <a:xfrm>
            <a:off x="1784412" y="3790765"/>
            <a:ext cx="0" cy="390618"/>
          </a:xfrm>
          <a:prstGeom prst="straightConnector1">
            <a:avLst/>
          </a:prstGeom>
          <a:ln>
            <a:solidFill>
              <a:schemeClr val="tx1">
                <a:lumMod val="9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466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46D455-BAEA-48C5-A94A-27180848582B}"/>
              </a:ext>
            </a:extLst>
          </p:cNvPr>
          <p:cNvSpPr>
            <a:spLocks noGrp="1"/>
          </p:cNvSpPr>
          <p:nvPr>
            <p:ph type="title"/>
          </p:nvPr>
        </p:nvSpPr>
        <p:spPr/>
        <p:txBody>
          <a:bodyPr/>
          <a:lstStyle/>
          <a:p>
            <a:r>
              <a:rPr lang="it-IT" dirty="0"/>
              <a:t>2. Scelta del tirocinio</a:t>
            </a:r>
          </a:p>
        </p:txBody>
      </p:sp>
      <p:sp>
        <p:nvSpPr>
          <p:cNvPr id="4" name="Segnaposto testo 3">
            <a:extLst>
              <a:ext uri="{FF2B5EF4-FFF2-40B4-BE49-F238E27FC236}">
                <a16:creationId xmlns:a16="http://schemas.microsoft.com/office/drawing/2014/main" id="{C8F34FC2-A6B9-4C21-A7B1-CABC2FE6F989}"/>
              </a:ext>
            </a:extLst>
          </p:cNvPr>
          <p:cNvSpPr>
            <a:spLocks noGrp="1"/>
          </p:cNvSpPr>
          <p:nvPr>
            <p:ph type="body" sz="half" idx="2"/>
          </p:nvPr>
        </p:nvSpPr>
        <p:spPr>
          <a:xfrm>
            <a:off x="1154953" y="3595456"/>
            <a:ext cx="3401063" cy="2429423"/>
          </a:xfrm>
        </p:spPr>
        <p:txBody>
          <a:bodyPr>
            <a:normAutofit/>
          </a:bodyPr>
          <a:lstStyle/>
          <a:p>
            <a:r>
              <a:rPr lang="it-IT" dirty="0"/>
              <a:t>Aprendo il file « Elenco AFP a scelta » troverete i maggiori tirocini scelti da voi studenti negli ultimi anni.</a:t>
            </a:r>
          </a:p>
          <a:p>
            <a:endParaRPr lang="it-IT" dirty="0"/>
          </a:p>
        </p:txBody>
      </p:sp>
      <p:pic>
        <p:nvPicPr>
          <p:cNvPr id="5" name="Segnaposto immagine 13">
            <a:extLst>
              <a:ext uri="{FF2B5EF4-FFF2-40B4-BE49-F238E27FC236}">
                <a16:creationId xmlns:a16="http://schemas.microsoft.com/office/drawing/2014/main" id="{A8AE3302-74F9-4DD6-A26C-7C8076E92801}"/>
              </a:ext>
            </a:extLst>
          </p:cNvPr>
          <p:cNvPicPr>
            <a:picLocks noGrp="1" noChangeAspect="1"/>
          </p:cNvPicPr>
          <p:nvPr>
            <p:ph idx="1"/>
          </p:nvPr>
        </p:nvPicPr>
        <p:blipFill rotWithShape="1">
          <a:blip r:embed="rId2"/>
          <a:srcRect l="2156" t="2130" r="1" b="-1250"/>
          <a:stretch/>
        </p:blipFill>
        <p:spPr>
          <a:xfrm>
            <a:off x="4784724" y="2432482"/>
            <a:ext cx="5318063" cy="2592274"/>
          </a:xfrm>
        </p:spPr>
      </p:pic>
    </p:spTree>
    <p:extLst>
      <p:ext uri="{BB962C8B-B14F-4D97-AF65-F5344CB8AC3E}">
        <p14:creationId xmlns:p14="http://schemas.microsoft.com/office/powerpoint/2010/main" val="1487614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28365E-70DC-47C1-BB56-BF79BF59415A}"/>
              </a:ext>
            </a:extLst>
          </p:cNvPr>
          <p:cNvSpPr>
            <a:spLocks noGrp="1"/>
          </p:cNvSpPr>
          <p:nvPr>
            <p:ph idx="1"/>
          </p:nvPr>
        </p:nvSpPr>
        <p:spPr>
          <a:xfrm>
            <a:off x="1103312" y="736848"/>
            <a:ext cx="8946541" cy="5511552"/>
          </a:xfrm>
        </p:spPr>
        <p:txBody>
          <a:bodyPr>
            <a:normAutofit fontScale="92500" lnSpcReduction="20000"/>
          </a:bodyPr>
          <a:lstStyle/>
          <a:p>
            <a:r>
              <a:rPr lang="it-IT" dirty="0"/>
              <a:t>Si ricorda che le sedi esterne convenzionate con il nostro Ateneo sono le seguenti:</a:t>
            </a:r>
          </a:p>
          <a:p>
            <a:pPr marL="285750" indent="-285750">
              <a:buFontTx/>
              <a:buChar char="-"/>
            </a:pPr>
            <a:r>
              <a:rPr lang="it-IT" dirty="0"/>
              <a:t>ASST Bergamo Est</a:t>
            </a:r>
          </a:p>
          <a:p>
            <a:pPr marL="285750" indent="-285750">
              <a:buFontTx/>
              <a:buChar char="-"/>
            </a:pPr>
            <a:r>
              <a:rPr lang="it-IT" dirty="0"/>
              <a:t>ASST Bergamo Ovest</a:t>
            </a:r>
          </a:p>
          <a:p>
            <a:pPr marL="285750" indent="-285750">
              <a:buFontTx/>
              <a:buChar char="-"/>
            </a:pPr>
            <a:r>
              <a:rPr lang="it-IT" dirty="0"/>
              <a:t>ASST Crema</a:t>
            </a:r>
          </a:p>
          <a:p>
            <a:pPr marL="285750" indent="-285750">
              <a:buFontTx/>
              <a:buChar char="-"/>
            </a:pPr>
            <a:r>
              <a:rPr lang="it-IT" dirty="0"/>
              <a:t>ASST Cremona</a:t>
            </a:r>
          </a:p>
          <a:p>
            <a:pPr marL="285750" indent="-285750">
              <a:buFontTx/>
              <a:buChar char="-"/>
            </a:pPr>
            <a:r>
              <a:rPr lang="it-IT" dirty="0"/>
              <a:t>ASST Franciacorta</a:t>
            </a:r>
          </a:p>
          <a:p>
            <a:pPr marL="285750" indent="-285750">
              <a:buFontTx/>
              <a:buChar char="-"/>
            </a:pPr>
            <a:r>
              <a:rPr lang="it-IT" dirty="0"/>
              <a:t>ASST Garda</a:t>
            </a:r>
          </a:p>
          <a:p>
            <a:pPr marL="285750" indent="-285750">
              <a:buFontTx/>
              <a:buChar char="-"/>
            </a:pPr>
            <a:r>
              <a:rPr lang="it-IT" dirty="0"/>
              <a:t>ASST Mantova</a:t>
            </a:r>
          </a:p>
          <a:p>
            <a:pPr marL="285750" indent="-285750">
              <a:buFontTx/>
              <a:buChar char="-"/>
            </a:pPr>
            <a:r>
              <a:rPr lang="it-IT" dirty="0"/>
              <a:t>ASST Papa Giovanni XXIII</a:t>
            </a:r>
          </a:p>
          <a:p>
            <a:pPr marL="285750" indent="-285750">
              <a:buFontTx/>
              <a:buChar char="-"/>
            </a:pPr>
            <a:r>
              <a:rPr lang="it-IT" dirty="0"/>
              <a:t>ASST Valcamonica</a:t>
            </a:r>
          </a:p>
          <a:p>
            <a:endParaRPr lang="it-IT" dirty="0"/>
          </a:p>
          <a:p>
            <a:r>
              <a:rPr lang="it-IT" dirty="0"/>
              <a:t>Ricordiamo, inoltre, che se desiderate effettuare un tirocinio presso una sede esterna NON convenzionata è necessario seguire l’iter di richiesta autorizzazione disponibile al seguente </a:t>
            </a:r>
            <a:r>
              <a:rPr lang="it-IT" dirty="0">
                <a:hlinkClick r:id="rId2"/>
              </a:rPr>
              <a:t>link</a:t>
            </a:r>
            <a:r>
              <a:rPr lang="it-IT" dirty="0"/>
              <a:t> nella sezione AFP A LIBERA SCELTA «Procedura AFP a scelta presso reparti «non convenzionati».</a:t>
            </a:r>
          </a:p>
          <a:p>
            <a:endParaRPr lang="it-IT" dirty="0"/>
          </a:p>
        </p:txBody>
      </p:sp>
    </p:spTree>
    <p:extLst>
      <p:ext uri="{BB962C8B-B14F-4D97-AF65-F5344CB8AC3E}">
        <p14:creationId xmlns:p14="http://schemas.microsoft.com/office/powerpoint/2010/main" val="1799445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A9B891-04D2-420F-A391-D4C6332871C6}"/>
              </a:ext>
            </a:extLst>
          </p:cNvPr>
          <p:cNvSpPr>
            <a:spLocks noGrp="1"/>
          </p:cNvSpPr>
          <p:nvPr>
            <p:ph type="title"/>
          </p:nvPr>
        </p:nvSpPr>
        <p:spPr/>
        <p:txBody>
          <a:bodyPr/>
          <a:lstStyle/>
          <a:p>
            <a:r>
              <a:rPr lang="it-IT" dirty="0"/>
              <a:t>3. Compilazione modulo richiesta</a:t>
            </a:r>
          </a:p>
        </p:txBody>
      </p:sp>
      <p:sp>
        <p:nvSpPr>
          <p:cNvPr id="4" name="Segnaposto testo 3">
            <a:extLst>
              <a:ext uri="{FF2B5EF4-FFF2-40B4-BE49-F238E27FC236}">
                <a16:creationId xmlns:a16="http://schemas.microsoft.com/office/drawing/2014/main" id="{92D96A93-0520-4631-BA5D-A46FAFFB5368}"/>
              </a:ext>
            </a:extLst>
          </p:cNvPr>
          <p:cNvSpPr>
            <a:spLocks noGrp="1"/>
          </p:cNvSpPr>
          <p:nvPr>
            <p:ph type="body" sz="half" idx="2"/>
          </p:nvPr>
        </p:nvSpPr>
        <p:spPr/>
        <p:txBody>
          <a:bodyPr/>
          <a:lstStyle/>
          <a:p>
            <a:r>
              <a:rPr lang="it-IT" dirty="0"/>
              <a:t>Compilare il modulo presente su </a:t>
            </a:r>
            <a:r>
              <a:rPr lang="it-IT" dirty="0" err="1"/>
              <a:t>Moodle</a:t>
            </a:r>
            <a:endParaRPr lang="it-IT" dirty="0"/>
          </a:p>
          <a:p>
            <a:r>
              <a:rPr lang="it-IT" dirty="0">
                <a:sym typeface="Wingdings" panose="05000000000000000000" pitchFamily="2" charset="2"/>
              </a:rPr>
              <a:t> </a:t>
            </a:r>
            <a:r>
              <a:rPr lang="it-IT" dirty="0">
                <a:sym typeface="Wingdings" panose="05000000000000000000" pitchFamily="2" charset="2"/>
                <a:hlinkClick r:id="rId2"/>
              </a:rPr>
              <a:t>Modulo di Richiesta</a:t>
            </a:r>
            <a:endParaRPr lang="it-IT" dirty="0"/>
          </a:p>
        </p:txBody>
      </p:sp>
      <p:pic>
        <p:nvPicPr>
          <p:cNvPr id="5" name="Segnaposto immagine 6">
            <a:extLst>
              <a:ext uri="{FF2B5EF4-FFF2-40B4-BE49-F238E27FC236}">
                <a16:creationId xmlns:a16="http://schemas.microsoft.com/office/drawing/2014/main" id="{585108EC-97B8-4D41-9E4F-F01AA5829E48}"/>
              </a:ext>
            </a:extLst>
          </p:cNvPr>
          <p:cNvPicPr>
            <a:picLocks noGrp="1" noChangeAspect="1"/>
          </p:cNvPicPr>
          <p:nvPr>
            <p:ph type="pic" idx="1"/>
          </p:nvPr>
        </p:nvPicPr>
        <p:blipFill rotWithShape="1">
          <a:blip r:embed="rId3"/>
          <a:srcRect l="-36" r="1845"/>
          <a:stretch/>
        </p:blipFill>
        <p:spPr>
          <a:xfrm>
            <a:off x="5424256" y="1143000"/>
            <a:ext cx="6196614" cy="4572000"/>
          </a:xfrm>
        </p:spPr>
      </p:pic>
      <p:sp>
        <p:nvSpPr>
          <p:cNvPr id="6" name="Rettangolo 5">
            <a:extLst>
              <a:ext uri="{FF2B5EF4-FFF2-40B4-BE49-F238E27FC236}">
                <a16:creationId xmlns:a16="http://schemas.microsoft.com/office/drawing/2014/main" id="{D8399D33-BDBB-451C-B0C0-D4AF8608ABDA}"/>
              </a:ext>
            </a:extLst>
          </p:cNvPr>
          <p:cNvSpPr/>
          <p:nvPr/>
        </p:nvSpPr>
        <p:spPr>
          <a:xfrm>
            <a:off x="5681709" y="4953740"/>
            <a:ext cx="2228295" cy="3817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2643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BF147F-E1F0-4ACF-93FA-504C90B6229D}"/>
              </a:ext>
            </a:extLst>
          </p:cNvPr>
          <p:cNvSpPr>
            <a:spLocks noGrp="1"/>
          </p:cNvSpPr>
          <p:nvPr>
            <p:ph idx="1"/>
          </p:nvPr>
        </p:nvSpPr>
        <p:spPr>
          <a:xfrm>
            <a:off x="1103312" y="1056444"/>
            <a:ext cx="8946541" cy="5191956"/>
          </a:xfrm>
        </p:spPr>
        <p:txBody>
          <a:bodyPr/>
          <a:lstStyle/>
          <a:p>
            <a:r>
              <a:rPr lang="it-IT" dirty="0"/>
              <a:t>Il modulo deve essere compilato in tutte le sue parti fatta eccezione per la sezione «Nominativo del Tutor di Riferimento se diverso dal Responsabile» (è consigliata la compilazione solo qualora si sia a conoscenza del nominativo) e la sezione «Sezione dedicata all’approvazione del Responsabile e Tutor di riferimento».</a:t>
            </a:r>
          </a:p>
          <a:p>
            <a:r>
              <a:rPr lang="it-IT" dirty="0"/>
              <a:t>Il nominativo del Responsabile della Sezione o Reparto ospedaliero deve essere obbligatoriamente uno dei Docenti del </a:t>
            </a:r>
            <a:r>
              <a:rPr lang="it-IT" dirty="0" err="1"/>
              <a:t>CdS</a:t>
            </a:r>
            <a:r>
              <a:rPr lang="it-IT" dirty="0"/>
              <a:t> di Medicina e Chirurgia presenti nel file «Elenco AFP a scelta».</a:t>
            </a:r>
          </a:p>
          <a:p>
            <a:r>
              <a:rPr lang="it-IT" dirty="0"/>
              <a:t>Terminata la compilazione è necessario spuntare la casella «Inviami una conferma tramite posta elettronica delle risposte» e cliccare il bottone «Invia»</a:t>
            </a:r>
          </a:p>
          <a:p>
            <a:r>
              <a:rPr lang="it-IT" dirty="0"/>
              <a:t>Infine è necessario cliccare sul pulsante «Stampare o ottenere PDF di risposte» e stampare il modulo in versione cartacea.</a:t>
            </a:r>
          </a:p>
        </p:txBody>
      </p:sp>
    </p:spTree>
    <p:extLst>
      <p:ext uri="{BB962C8B-B14F-4D97-AF65-F5344CB8AC3E}">
        <p14:creationId xmlns:p14="http://schemas.microsoft.com/office/powerpoint/2010/main" val="427434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702E47-8B14-468A-B4A3-4666E9970570}"/>
              </a:ext>
            </a:extLst>
          </p:cNvPr>
          <p:cNvSpPr>
            <a:spLocks noGrp="1"/>
          </p:cNvSpPr>
          <p:nvPr>
            <p:ph type="title"/>
          </p:nvPr>
        </p:nvSpPr>
        <p:spPr/>
        <p:txBody>
          <a:bodyPr/>
          <a:lstStyle/>
          <a:p>
            <a:r>
              <a:rPr lang="it-IT" sz="3600" dirty="0"/>
              <a:t>4. Richiesta autorizzazione tirocinio al docente di riferimento</a:t>
            </a:r>
          </a:p>
        </p:txBody>
      </p:sp>
      <p:sp>
        <p:nvSpPr>
          <p:cNvPr id="3" name="Segnaposto testo 2">
            <a:extLst>
              <a:ext uri="{FF2B5EF4-FFF2-40B4-BE49-F238E27FC236}">
                <a16:creationId xmlns:a16="http://schemas.microsoft.com/office/drawing/2014/main" id="{C47C47F2-B36A-46E6-8891-0D8E74225187}"/>
              </a:ext>
            </a:extLst>
          </p:cNvPr>
          <p:cNvSpPr>
            <a:spLocks noGrp="1"/>
          </p:cNvSpPr>
          <p:nvPr>
            <p:ph type="body" sz="half" idx="2"/>
          </p:nvPr>
        </p:nvSpPr>
        <p:spPr>
          <a:xfrm>
            <a:off x="1154954" y="2734322"/>
            <a:ext cx="8825659" cy="3285478"/>
          </a:xfrm>
        </p:spPr>
        <p:txBody>
          <a:bodyPr/>
          <a:lstStyle/>
          <a:p>
            <a:r>
              <a:rPr lang="it-IT" dirty="0"/>
              <a:t>Per poter procedere con l’iter è necessario avere l’autorizzazione da parte del docente di riferimento.</a:t>
            </a:r>
          </a:p>
          <a:p>
            <a:r>
              <a:rPr lang="it-IT" dirty="0"/>
              <a:t>È quindi necessario far firmare il modulo di richiesta al docente nella sezione «11. Firma del responsabile dell’unità operativa» nella sezione dedicata all’approvazione del responsabile e tutor di riferimento.</a:t>
            </a:r>
          </a:p>
          <a:p>
            <a:r>
              <a:rPr lang="it-IT" dirty="0"/>
              <a:t>N.B. Senza timbro e firma del docente di riferimento non è possibile procedere con la richiesta del tirocinio.</a:t>
            </a:r>
          </a:p>
        </p:txBody>
      </p:sp>
    </p:spTree>
    <p:extLst>
      <p:ext uri="{BB962C8B-B14F-4D97-AF65-F5344CB8AC3E}">
        <p14:creationId xmlns:p14="http://schemas.microsoft.com/office/powerpoint/2010/main" val="156227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27606B-C918-46BD-B04F-C964D1A64BED}"/>
              </a:ext>
            </a:extLst>
          </p:cNvPr>
          <p:cNvSpPr>
            <a:spLocks noGrp="1"/>
          </p:cNvSpPr>
          <p:nvPr>
            <p:ph type="title"/>
          </p:nvPr>
        </p:nvSpPr>
        <p:spPr/>
        <p:txBody>
          <a:bodyPr/>
          <a:lstStyle/>
          <a:p>
            <a:r>
              <a:rPr lang="it-IT" sz="3600" dirty="0"/>
              <a:t>5. Richiesta autorizzazione e disponibilità tirocinio alla sede convenzionata selezionata</a:t>
            </a:r>
          </a:p>
        </p:txBody>
      </p:sp>
      <p:sp>
        <p:nvSpPr>
          <p:cNvPr id="3" name="Segnaposto testo 2">
            <a:extLst>
              <a:ext uri="{FF2B5EF4-FFF2-40B4-BE49-F238E27FC236}">
                <a16:creationId xmlns:a16="http://schemas.microsoft.com/office/drawing/2014/main" id="{DBB2E037-79F9-4901-A743-A26887EEC91C}"/>
              </a:ext>
            </a:extLst>
          </p:cNvPr>
          <p:cNvSpPr>
            <a:spLocks noGrp="1"/>
          </p:cNvSpPr>
          <p:nvPr>
            <p:ph type="body" sz="half" idx="2"/>
          </p:nvPr>
        </p:nvSpPr>
        <p:spPr>
          <a:xfrm>
            <a:off x="1154954" y="3284738"/>
            <a:ext cx="8825659" cy="2735062"/>
          </a:xfrm>
        </p:spPr>
        <p:txBody>
          <a:bodyPr>
            <a:normAutofit/>
          </a:bodyPr>
          <a:lstStyle/>
          <a:p>
            <a:r>
              <a:rPr lang="it-IT" dirty="0"/>
              <a:t>Per poter procedere con l’iter è necessario avere l’autorizzazione da parte del tutor della sede convenzionata selezionata.</a:t>
            </a:r>
          </a:p>
          <a:p>
            <a:r>
              <a:rPr lang="it-IT" dirty="0"/>
              <a:t>È necessario prendere contatto con l’ente a cui siete interessati per poter richiedere la disponibilità del reparto.</a:t>
            </a:r>
          </a:p>
          <a:p>
            <a:r>
              <a:rPr lang="it-IT" dirty="0"/>
              <a:t>Dopo aver contattato l’ente e aver concordato il periodo di svolgimento è  necessario far firmare il modulo di richiesta al tutor che vi seguirà nella sezione «12. Firma del tutor di riferimento» nella sezione dedicata all’approvazione del responsabile e tutor di riferimento.</a:t>
            </a:r>
          </a:p>
          <a:p>
            <a:endParaRPr lang="it-IT" dirty="0"/>
          </a:p>
        </p:txBody>
      </p:sp>
    </p:spTree>
    <p:extLst>
      <p:ext uri="{BB962C8B-B14F-4D97-AF65-F5344CB8AC3E}">
        <p14:creationId xmlns:p14="http://schemas.microsoft.com/office/powerpoint/2010/main" val="1544840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21B986-788F-407C-9E68-4F4A443E6A99}"/>
              </a:ext>
            </a:extLst>
          </p:cNvPr>
          <p:cNvSpPr>
            <a:spLocks noGrp="1"/>
          </p:cNvSpPr>
          <p:nvPr>
            <p:ph type="title"/>
          </p:nvPr>
        </p:nvSpPr>
        <p:spPr/>
        <p:txBody>
          <a:bodyPr/>
          <a:lstStyle/>
          <a:p>
            <a:r>
              <a:rPr lang="it-IT" sz="3600" dirty="0"/>
              <a:t>6. Documentazione</a:t>
            </a:r>
          </a:p>
        </p:txBody>
      </p:sp>
      <p:sp>
        <p:nvSpPr>
          <p:cNvPr id="3" name="Segnaposto testo 2">
            <a:extLst>
              <a:ext uri="{FF2B5EF4-FFF2-40B4-BE49-F238E27FC236}">
                <a16:creationId xmlns:a16="http://schemas.microsoft.com/office/drawing/2014/main" id="{D8EFF7E9-7BD1-4BDE-9A1F-2FF69D5A5667}"/>
              </a:ext>
            </a:extLst>
          </p:cNvPr>
          <p:cNvSpPr>
            <a:spLocks noGrp="1"/>
          </p:cNvSpPr>
          <p:nvPr>
            <p:ph type="body" sz="half" idx="2"/>
          </p:nvPr>
        </p:nvSpPr>
        <p:spPr>
          <a:xfrm>
            <a:off x="1154954" y="2503503"/>
            <a:ext cx="8825659" cy="3516297"/>
          </a:xfrm>
        </p:spPr>
        <p:txBody>
          <a:bodyPr/>
          <a:lstStyle/>
          <a:p>
            <a:r>
              <a:rPr lang="it-IT" dirty="0"/>
              <a:t>Ricordiamo che per poter effettuare i tirocini AFP a scelta presso enti convenzionati è necessario fornire all’ente la seguente documentazione:</a:t>
            </a:r>
          </a:p>
          <a:p>
            <a:pPr marL="285750" indent="-285750">
              <a:buFontTx/>
              <a:buChar char="-"/>
            </a:pPr>
            <a:r>
              <a:rPr lang="it-IT" dirty="0"/>
              <a:t>Idoneità Medicina Preventiva</a:t>
            </a:r>
          </a:p>
          <a:p>
            <a:pPr marL="285750" indent="-285750">
              <a:buFontTx/>
              <a:buChar char="-"/>
            </a:pPr>
            <a:r>
              <a:rPr lang="it-IT" dirty="0"/>
              <a:t>Corso formazione generale sicurezza sul lavoro</a:t>
            </a:r>
          </a:p>
          <a:p>
            <a:pPr marL="285750" indent="-285750">
              <a:buFontTx/>
              <a:buChar char="-"/>
            </a:pPr>
            <a:r>
              <a:rPr lang="it-IT" dirty="0"/>
              <a:t>Corso sicurezza lavoro alto rischio</a:t>
            </a:r>
          </a:p>
          <a:p>
            <a:pPr marL="285750" indent="-285750">
              <a:buFontTx/>
              <a:buChar char="-"/>
            </a:pPr>
            <a:r>
              <a:rPr lang="it-IT" dirty="0"/>
              <a:t>Carta d’identità</a:t>
            </a:r>
          </a:p>
          <a:p>
            <a:pPr marL="285750" indent="-285750">
              <a:buFontTx/>
              <a:buChar char="-"/>
            </a:pPr>
            <a:r>
              <a:rPr lang="it-IT" dirty="0"/>
              <a:t>Codice fiscale</a:t>
            </a:r>
          </a:p>
          <a:p>
            <a:pPr marL="285750" indent="-285750">
              <a:buFontTx/>
              <a:buChar char="-"/>
            </a:pPr>
            <a:r>
              <a:rPr lang="it-IT" dirty="0"/>
              <a:t>Dichiarazione sostitutiva (vedi prossima slide)</a:t>
            </a:r>
          </a:p>
        </p:txBody>
      </p:sp>
    </p:spTree>
    <p:extLst>
      <p:ext uri="{BB962C8B-B14F-4D97-AF65-F5344CB8AC3E}">
        <p14:creationId xmlns:p14="http://schemas.microsoft.com/office/powerpoint/2010/main" val="2702492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TotalTime>
  <Words>604</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Century Gothic</vt:lpstr>
      <vt:lpstr>Wingdings 3</vt:lpstr>
      <vt:lpstr>Ione</vt:lpstr>
      <vt:lpstr>AFP a scelta</vt:lpstr>
      <vt:lpstr>1. Entrare nella comunità didattica </vt:lpstr>
      <vt:lpstr>2. Scelta del tirocinio</vt:lpstr>
      <vt:lpstr>Presentazione standard di PowerPoint</vt:lpstr>
      <vt:lpstr>3. Compilazione modulo richiesta</vt:lpstr>
      <vt:lpstr>Presentazione standard di PowerPoint</vt:lpstr>
      <vt:lpstr>4. Richiesta autorizzazione tirocinio al docente di riferimento</vt:lpstr>
      <vt:lpstr>5. Richiesta autorizzazione e disponibilità tirocinio alla sede convenzionata selezionata</vt:lpstr>
      <vt:lpstr>6. Documentazione</vt:lpstr>
      <vt:lpstr>Dichiarazione sostitutiva</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AFP a scelta</dc:title>
  <dc:creator>Martina CORRADINI</dc:creator>
  <cp:lastModifiedBy>Martina CORRADINI</cp:lastModifiedBy>
  <cp:revision>7</cp:revision>
  <dcterms:created xsi:type="dcterms:W3CDTF">2023-08-23T09:43:25Z</dcterms:created>
  <dcterms:modified xsi:type="dcterms:W3CDTF">2023-08-23T10:46:35Z</dcterms:modified>
</cp:coreProperties>
</file>